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1"/>
  </p:notesMasterIdLst>
  <p:sldIdLst>
    <p:sldId id="256" r:id="rId2"/>
    <p:sldId id="290" r:id="rId3"/>
    <p:sldId id="395" r:id="rId4"/>
    <p:sldId id="397" r:id="rId5"/>
    <p:sldId id="394" r:id="rId6"/>
    <p:sldId id="392" r:id="rId7"/>
    <p:sldId id="399" r:id="rId8"/>
    <p:sldId id="398" r:id="rId9"/>
    <p:sldId id="391" r:id="rId10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ADB8-346F-2117-6822-56A9E4A8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34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747146"/>
            <a:ext cx="8791575" cy="2990226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Copilot Pro</a:t>
            </a:r>
            <a:br>
              <a:rPr lang="en-US" dirty="0"/>
            </a:br>
            <a:r>
              <a:rPr lang="en-US" dirty="0"/>
              <a:t>Part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28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459504"/>
            <a:ext cx="10622603" cy="193899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/>
              <a:t>“Life’s better with company. Everybody needs a </a:t>
            </a:r>
          </a:p>
          <a:p>
            <a:r>
              <a:rPr lang="en-US" sz="4000" dirty="0"/>
              <a:t>co-pilot.”</a:t>
            </a:r>
          </a:p>
          <a:p>
            <a:r>
              <a:rPr lang="en-US" sz="4000" dirty="0"/>
              <a:t>- </a:t>
            </a:r>
            <a:r>
              <a:rPr lang="en-US" sz="3600" dirty="0"/>
              <a:t>George Clooney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250012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8E87601-AB80-FB71-6226-63003AB448FF}"/>
              </a:ext>
            </a:extLst>
          </p:cNvPr>
          <p:cNvGrpSpPr/>
          <p:nvPr/>
        </p:nvGrpSpPr>
        <p:grpSpPr>
          <a:xfrm>
            <a:off x="2765367" y="2124396"/>
            <a:ext cx="6661266" cy="2609208"/>
            <a:chOff x="1814632" y="1751871"/>
            <a:chExt cx="6661266" cy="26092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340DF1-ADAB-253B-2E85-3648E1F0F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4632" y="1751871"/>
              <a:ext cx="4875784" cy="8697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6847B1-C154-41DB-B70D-0FCABDBC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4632" y="2935015"/>
              <a:ext cx="2039603" cy="14260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C7DAB-8C77-328A-FABC-74CC38A3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351" y="3209952"/>
              <a:ext cx="4373547" cy="1026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32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6DD20-1C69-2B93-4EDC-BFB56E9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30" y="0"/>
            <a:ext cx="6858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655" y="2128196"/>
            <a:ext cx="8791575" cy="2210341"/>
          </a:xfrm>
        </p:spPr>
        <p:txBody>
          <a:bodyPr>
            <a:normAutofit/>
          </a:bodyPr>
          <a:lstStyle/>
          <a:p>
            <a:r>
              <a:rPr lang="en-US" dirty="0"/>
              <a:t>Switching</a:t>
            </a:r>
            <a:br>
              <a:rPr lang="en-US" dirty="0"/>
            </a:br>
            <a:r>
              <a:rPr lang="en-US" dirty="0"/>
              <a:t>to Edge</a:t>
            </a:r>
          </a:p>
        </p:txBody>
      </p:sp>
    </p:spTree>
    <p:extLst>
      <p:ext uri="{BB962C8B-B14F-4D97-AF65-F5344CB8AC3E}">
        <p14:creationId xmlns:p14="http://schemas.microsoft.com/office/powerpoint/2010/main" val="152172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2EFF6-5F19-B06F-A53D-DDA11ADF4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63" y="0"/>
            <a:ext cx="6858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309" y="892781"/>
            <a:ext cx="8791575" cy="3017736"/>
          </a:xfrm>
        </p:spPr>
        <p:txBody>
          <a:bodyPr>
            <a:normAutofit/>
          </a:bodyPr>
          <a:lstStyle/>
          <a:p>
            <a:r>
              <a:rPr lang="en-US" dirty="0"/>
              <a:t>Uploading</a:t>
            </a:r>
            <a:br>
              <a:rPr lang="en-US" dirty="0"/>
            </a:br>
            <a:r>
              <a:rPr lang="en-US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5670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496" y="1836364"/>
            <a:ext cx="8791575" cy="2142249"/>
          </a:xfrm>
        </p:spPr>
        <p:txBody>
          <a:bodyPr>
            <a:normAutofit/>
          </a:bodyPr>
          <a:lstStyle/>
          <a:p>
            <a:r>
              <a:rPr lang="en-US" dirty="0"/>
              <a:t>Summarizing</a:t>
            </a:r>
            <a:br>
              <a:rPr lang="en-US" dirty="0"/>
            </a:br>
            <a:r>
              <a:rPr lang="en-US" dirty="0"/>
              <a:t>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59A0B-EC04-6B85-AD36-52FDA888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01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9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309" y="2003897"/>
            <a:ext cx="8791575" cy="1857981"/>
          </a:xfrm>
        </p:spPr>
        <p:txBody>
          <a:bodyPr>
            <a:normAutofit/>
          </a:bodyPr>
          <a:lstStyle/>
          <a:p>
            <a:r>
              <a:rPr lang="en-US" dirty="0"/>
              <a:t>Analyzing</a:t>
            </a:r>
            <a:br>
              <a:rPr lang="en-US" dirty="0"/>
            </a:br>
            <a:r>
              <a:rPr lang="en-US" dirty="0"/>
              <a:t>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9200B-5B75-BA79-1951-909DC7AB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72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3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52C11C-AC99-B63B-DB2F-F35DB3A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8234</TotalTime>
  <Words>42</Words>
  <Application>Microsoft Office PowerPoint</Application>
  <PresentationFormat>Widescreen</PresentationFormat>
  <Paragraphs>11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How to really use Copilot Pro Part 3</vt:lpstr>
      <vt:lpstr>PowerPoint Presentation</vt:lpstr>
      <vt:lpstr>Important features</vt:lpstr>
      <vt:lpstr>PowerPoint Presentation</vt:lpstr>
      <vt:lpstr>Switching to Edge</vt:lpstr>
      <vt:lpstr>Uploading files</vt:lpstr>
      <vt:lpstr>Summarizing Files</vt:lpstr>
      <vt:lpstr>Analyzing Files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Copilot Pro Part 3</dc:title>
  <dc:creator>Zain</dc:creator>
  <cp:lastModifiedBy>Zain Naboulsi</cp:lastModifiedBy>
  <cp:revision>1</cp:revision>
  <cp:lastPrinted>2024-03-11T13:51:07Z</cp:lastPrinted>
  <dcterms:created xsi:type="dcterms:W3CDTF">2023-10-26T23:38:07Z</dcterms:created>
  <dcterms:modified xsi:type="dcterms:W3CDTF">2024-04-11T03:22:12Z</dcterms:modified>
</cp:coreProperties>
</file>